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</p:sldIdLst>
  <p:sldSz cx="7772400" cy="100584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53A"/>
    <a:srgbClr val="61BC43"/>
    <a:srgbClr val="FFFAEB"/>
    <a:srgbClr val="58A2A2"/>
    <a:srgbClr val="04A3EC"/>
    <a:srgbClr val="B53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808" autoAdjust="0"/>
    <p:restoredTop sz="94533" autoAdjust="0"/>
  </p:normalViewPr>
  <p:slideViewPr>
    <p:cSldViewPr snapToGrid="0" showGuides="1">
      <p:cViewPr varScale="1">
        <p:scale>
          <a:sx n="76" d="100"/>
          <a:sy n="76" d="100"/>
        </p:scale>
        <p:origin x="3180" y="12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B645D-2A99-43F5-AC83-09761C45EBC2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154113"/>
            <a:ext cx="2409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64D70-D3B4-46E0-8E78-8EC47605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3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32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7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5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90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3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67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44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27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6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64D70-D3B4-46E0-8E78-8EC4760563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7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7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3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9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1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1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2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2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3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9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18311-E801-4C9C-8007-90E24FC2D3F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4C9CA-DF73-4BDA-B981-934017C3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9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9894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9894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6839855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29200"/>
            <a:ext cx="3886200" cy="797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182612"/>
            <a:ext cx="2692197" cy="10230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263" y="5142465"/>
            <a:ext cx="2692197" cy="10230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5142466"/>
            <a:ext cx="2692197" cy="10230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025" y="182612"/>
            <a:ext cx="2692197" cy="1023035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0" y="1697890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86198" y="1710212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198" y="6839854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1026" name="Picture 2" descr="http://www.saic.edu/150/sites/default/files/Monopol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0667" y1="79954" x2="10667" y2="79954"/>
                        <a14:foregroundMark x1="17833" y1="89401" x2="17833" y2="89401"/>
                        <a14:foregroundMark x1="8333" y1="83871" x2="8333" y2="83871"/>
                        <a14:foregroundMark x1="76500" y1="88018" x2="76500" y2="88018"/>
                        <a14:foregroundMark x1="83167" y1="65668" x2="83167" y2="65668"/>
                        <a14:foregroundMark x1="60667" y1="70507" x2="60667" y2="70507"/>
                        <a14:foregroundMark x1="61167" y1="73272" x2="61167" y2="73272"/>
                        <a14:foregroundMark x1="62167" y1="72811" x2="62167" y2="72811"/>
                        <a14:foregroundMark x1="49833" y1="58295" x2="49833" y2="58295"/>
                        <a14:foregroundMark x1="55500" y1="63364" x2="55500" y2="63364"/>
                        <a14:foregroundMark x1="41333" y1="60138" x2="41333" y2="60138"/>
                        <a14:foregroundMark x1="14333" y1="30876" x2="14333" y2="30876"/>
                        <a14:foregroundMark x1="24167" y1="18203" x2="24167" y2="18203"/>
                        <a14:foregroundMark x1="29500" y1="31106" x2="29500" y2="31106"/>
                        <a14:foregroundMark x1="37667" y1="31106" x2="37667" y2="31106"/>
                        <a14:foregroundMark x1="30833" y1="36636" x2="30833" y2="36636"/>
                        <a14:foregroundMark x1="47333" y1="29493" x2="47333" y2="29493"/>
                        <a14:foregroundMark x1="48500" y1="31567" x2="48500" y2="31567"/>
                        <a14:foregroundMark x1="61667" y1="55300" x2="61667" y2="55300"/>
                        <a14:foregroundMark x1="57500" y1="66359" x2="57500" y2="66359"/>
                        <a14:foregroundMark x1="59667" y1="63825" x2="59667" y2="63825"/>
                        <a14:foregroundMark x1="53333" y1="65207" x2="53333" y2="65207"/>
                        <a14:foregroundMark x1="47667" y1="76728" x2="47667" y2="76728"/>
                        <a14:foregroundMark x1="45000" y1="64977" x2="45000" y2="64977"/>
                        <a14:foregroundMark x1="43000" y1="62673" x2="43000" y2="62673"/>
                        <a14:foregroundMark x1="67667" y1="41244" x2="67667" y2="41244"/>
                        <a14:foregroundMark x1="69000" y1="42396" x2="69000" y2="42396"/>
                        <a14:foregroundMark x1="42917" y1="85057" x2="42917" y2="85057"/>
                        <a14:foregroundMark x1="26250" y1="85632" x2="26250" y2="85632"/>
                        <a14:backgroundMark x1="27667" y1="15899" x2="27667" y2="15899"/>
                        <a14:backgroundMark x1="52500" y1="55991" x2="52500" y2="55991"/>
                        <a14:backgroundMark x1="50000" y1="50461" x2="50000" y2="50461"/>
                        <a14:backgroundMark x1="50833" y1="54839" x2="50833" y2="54839"/>
                        <a14:backgroundMark x1="51333" y1="50000" x2="51333" y2="50000"/>
                        <a14:backgroundMark x1="17500" y1="32184" x2="17500" y2="32184"/>
                        <a14:backgroundMark x1="44167" y1="57471" x2="44167" y2="57471"/>
                        <a14:backgroundMark x1="70833" y1="39655" x2="70833" y2="39655"/>
                        <a14:backgroundMark x1="68333" y1="44828" x2="68333" y2="44828"/>
                        <a14:backgroundMark x1="57917" y1="64943" x2="57917" y2="64943"/>
                        <a14:backgroundMark x1="60417" y1="63218" x2="60417" y2="63218"/>
                        <a14:backgroundMark x1="54583" y1="66667" x2="54583" y2="66667"/>
                        <a14:backgroundMark x1="5417" y1="79885" x2="5417" y2="79885"/>
                        <a14:backgroundMark x1="60000" y1="65517" x2="60000" y2="65517"/>
                        <a14:backgroundMark x1="62083" y1="70690" x2="62083" y2="70690"/>
                        <a14:backgroundMark x1="13750" y1="28736" x2="13750" y2="287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87" y="2147625"/>
            <a:ext cx="998954" cy="72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736x/2b/7a/66/2b7a66a209970c6e48cd322f9368f0a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2" y="7342732"/>
            <a:ext cx="1155251" cy="115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-media-cache-ak0.pinimg.com/originals/e6/6a/25/e66a254ad44ec8b5a3e405c5dd4574e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857" y="7342732"/>
            <a:ext cx="1020559" cy="109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griid.files.wordpress.com/2009/10/monopoly-man.jpg?w=20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867" y="1923410"/>
            <a:ext cx="821970" cy="93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flipV="1">
            <a:off x="4" y="10054039"/>
            <a:ext cx="77724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4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/>
          <p:nvPr/>
        </p:nvSpPr>
        <p:spPr>
          <a:xfrm>
            <a:off x="4141615" y="6387152"/>
            <a:ext cx="3304903" cy="2872625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5"/>
          <p:cNvSpPr/>
          <p:nvPr/>
        </p:nvSpPr>
        <p:spPr>
          <a:xfrm>
            <a:off x="300560" y="6387152"/>
            <a:ext cx="3304903" cy="2872625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5"/>
          <p:cNvSpPr/>
          <p:nvPr/>
        </p:nvSpPr>
        <p:spPr>
          <a:xfrm>
            <a:off x="4152897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645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78377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78377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29200"/>
            <a:ext cx="3886200" cy="797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897" y="2245312"/>
            <a:ext cx="3200400" cy="2031325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wasn’t really happy in the last few jobs I had. I’m thinking of changing careers but I can’t go back to school for years. How do I get into a different career without going to school </a:t>
            </a:r>
            <a:r>
              <a:rPr lang="en-US" dirty="0" smtClean="0"/>
              <a:t>forever?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9600" y="1842784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897" y="7326034"/>
            <a:ext cx="3200400" cy="1754326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My friend </a:t>
            </a:r>
            <a:r>
              <a:rPr lang="en-US" dirty="0" smtClean="0"/>
              <a:t>went to college </a:t>
            </a:r>
            <a:r>
              <a:rPr lang="en-US" dirty="0"/>
              <a:t>for 4 years, graduated a year ago and still doesn’t have a job. What do I do so I don’t end up like that when I graduate from school here?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61110" y="6789561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52897" y="2191431"/>
            <a:ext cx="3200400" cy="1754326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have a lot of customer service experience and I actually like talking to people in the jobs I’ve had. But I also want the possibility of advancing my career. Can you help me?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91852" y="1837987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05149" y="7265592"/>
            <a:ext cx="3200400" cy="1754326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know I have to pick a major now but I’m not sure what I want to do after school. How do I figure that out what some of the possible jobs are actually like?</a:t>
            </a:r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223362" y="6789561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348" y="5131283"/>
            <a:ext cx="2692197" cy="102303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7" y="5102731"/>
            <a:ext cx="2692197" cy="102303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828" y="162277"/>
            <a:ext cx="2692197" cy="102303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28" y="179927"/>
            <a:ext cx="2692197" cy="102303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  <p:cxnSp>
        <p:nvCxnSpPr>
          <p:cNvPr id="58" name="Straight Connector 57"/>
          <p:cNvCxnSpPr/>
          <p:nvPr/>
        </p:nvCxnSpPr>
        <p:spPr>
          <a:xfrm flipV="1">
            <a:off x="4" y="10054039"/>
            <a:ext cx="77724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8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/>
          <p:nvPr/>
        </p:nvSpPr>
        <p:spPr>
          <a:xfrm>
            <a:off x="4141615" y="6387152"/>
            <a:ext cx="3304903" cy="2881739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5"/>
          <p:cNvSpPr/>
          <p:nvPr/>
        </p:nvSpPr>
        <p:spPr>
          <a:xfrm>
            <a:off x="300560" y="6387152"/>
            <a:ext cx="3304903" cy="2881739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5"/>
          <p:cNvSpPr/>
          <p:nvPr/>
        </p:nvSpPr>
        <p:spPr>
          <a:xfrm>
            <a:off x="4152897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645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92232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92232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897" y="2299275"/>
            <a:ext cx="3200400" cy="1754326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Someone said I should think about </a:t>
            </a:r>
            <a:r>
              <a:rPr lang="en-US" dirty="0" smtClean="0"/>
              <a:t>Financial Services </a:t>
            </a:r>
            <a:r>
              <a:rPr lang="en-US" dirty="0"/>
              <a:t>but I don’t </a:t>
            </a:r>
            <a:r>
              <a:rPr lang="en-US" dirty="0" smtClean="0"/>
              <a:t>know if that’s a good idea. </a:t>
            </a:r>
            <a:r>
              <a:rPr lang="en-US" dirty="0"/>
              <a:t>I want to make </a:t>
            </a:r>
            <a:r>
              <a:rPr lang="en-US" dirty="0" smtClean="0"/>
              <a:t>a positive </a:t>
            </a:r>
            <a:r>
              <a:rPr lang="en-US" dirty="0"/>
              <a:t>difference in people’s lives. What kinds of jobs do I look at?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29600" y="1842784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897" y="7148610"/>
            <a:ext cx="3200400" cy="923330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liked </a:t>
            </a:r>
            <a:r>
              <a:rPr lang="en-US" dirty="0" smtClean="0"/>
              <a:t>math </a:t>
            </a:r>
            <a:r>
              <a:rPr lang="en-US" dirty="0"/>
              <a:t>classes and </a:t>
            </a:r>
            <a:r>
              <a:rPr lang="en-US" dirty="0" smtClean="0"/>
              <a:t>am pretty good in Excel. What jobs should I look at?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61110" y="6789561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5149" y="2381403"/>
            <a:ext cx="3200400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worked in an office as an admin for years, but now I’m ready for a change.  Which jobs or careers should I think about?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91852" y="1837987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05149" y="7265592"/>
            <a:ext cx="3200400" cy="1754326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I’m curious about a few programs you offer. What </a:t>
            </a:r>
            <a:r>
              <a:rPr lang="en-US" dirty="0"/>
              <a:t>can you tell me about </a:t>
            </a:r>
            <a:r>
              <a:rPr lang="en-US" dirty="0" smtClean="0"/>
              <a:t>the business and accounting programs? </a:t>
            </a:r>
            <a:r>
              <a:rPr lang="en-US" dirty="0"/>
              <a:t>What kind of career will I have in the long run?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23362" y="6789561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28" y="172033"/>
            <a:ext cx="2692197" cy="102303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149" y="161507"/>
            <a:ext cx="2692197" cy="102303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27" y="5038808"/>
            <a:ext cx="2692197" cy="10230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46882"/>
            <a:ext cx="3886200" cy="79716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880" y="5048470"/>
            <a:ext cx="2692197" cy="102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9894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9894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6839855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29200"/>
            <a:ext cx="3886200" cy="797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182612"/>
            <a:ext cx="2692197" cy="10230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263" y="5142465"/>
            <a:ext cx="2692197" cy="10230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5142466"/>
            <a:ext cx="2692197" cy="10230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025" y="182612"/>
            <a:ext cx="2692197" cy="1023035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0" y="1697890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86198" y="1710212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198" y="6839854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1026" name="Picture 2" descr="http://www.saic.edu/150/sites/default/files/Monopol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0667" y1="79954" x2="10667" y2="79954"/>
                        <a14:foregroundMark x1="17833" y1="89401" x2="17833" y2="89401"/>
                        <a14:foregroundMark x1="8333" y1="83871" x2="8333" y2="83871"/>
                        <a14:foregroundMark x1="76500" y1="88018" x2="76500" y2="88018"/>
                        <a14:foregroundMark x1="83167" y1="65668" x2="83167" y2="65668"/>
                        <a14:foregroundMark x1="60667" y1="70507" x2="60667" y2="70507"/>
                        <a14:foregroundMark x1="61167" y1="73272" x2="61167" y2="73272"/>
                        <a14:foregroundMark x1="62167" y1="72811" x2="62167" y2="72811"/>
                        <a14:foregroundMark x1="49833" y1="58295" x2="49833" y2="58295"/>
                        <a14:foregroundMark x1="55500" y1="63364" x2="55500" y2="63364"/>
                        <a14:foregroundMark x1="41333" y1="60138" x2="41333" y2="60138"/>
                        <a14:foregroundMark x1="14333" y1="30876" x2="14333" y2="30876"/>
                        <a14:foregroundMark x1="24167" y1="18203" x2="24167" y2="18203"/>
                        <a14:foregroundMark x1="29500" y1="31106" x2="29500" y2="31106"/>
                        <a14:foregroundMark x1="37667" y1="31106" x2="37667" y2="31106"/>
                        <a14:foregroundMark x1="30833" y1="36636" x2="30833" y2="36636"/>
                        <a14:foregroundMark x1="47333" y1="29493" x2="47333" y2="29493"/>
                        <a14:foregroundMark x1="48500" y1="31567" x2="48500" y2="31567"/>
                        <a14:foregroundMark x1="61667" y1="55300" x2="61667" y2="55300"/>
                        <a14:foregroundMark x1="57500" y1="66359" x2="57500" y2="66359"/>
                        <a14:foregroundMark x1="59667" y1="63825" x2="59667" y2="63825"/>
                        <a14:foregroundMark x1="53333" y1="65207" x2="53333" y2="65207"/>
                        <a14:foregroundMark x1="47667" y1="76728" x2="47667" y2="76728"/>
                        <a14:foregroundMark x1="45000" y1="64977" x2="45000" y2="64977"/>
                        <a14:foregroundMark x1="43000" y1="62673" x2="43000" y2="62673"/>
                        <a14:foregroundMark x1="67667" y1="41244" x2="67667" y2="41244"/>
                        <a14:foregroundMark x1="69000" y1="42396" x2="69000" y2="42396"/>
                        <a14:foregroundMark x1="42917" y1="85057" x2="42917" y2="85057"/>
                        <a14:foregroundMark x1="26250" y1="85632" x2="26250" y2="85632"/>
                        <a14:backgroundMark x1="27667" y1="15899" x2="27667" y2="15899"/>
                        <a14:backgroundMark x1="52500" y1="55991" x2="52500" y2="55991"/>
                        <a14:backgroundMark x1="50000" y1="50461" x2="50000" y2="50461"/>
                        <a14:backgroundMark x1="50833" y1="54839" x2="50833" y2="54839"/>
                        <a14:backgroundMark x1="51333" y1="50000" x2="51333" y2="50000"/>
                        <a14:backgroundMark x1="17500" y1="32184" x2="17500" y2="32184"/>
                        <a14:backgroundMark x1="44167" y1="57471" x2="44167" y2="57471"/>
                        <a14:backgroundMark x1="70833" y1="39655" x2="70833" y2="39655"/>
                        <a14:backgroundMark x1="68333" y1="44828" x2="68333" y2="44828"/>
                        <a14:backgroundMark x1="57917" y1="64943" x2="57917" y2="64943"/>
                        <a14:backgroundMark x1="60417" y1="63218" x2="60417" y2="63218"/>
                        <a14:backgroundMark x1="54583" y1="66667" x2="54583" y2="66667"/>
                        <a14:backgroundMark x1="5417" y1="79885" x2="5417" y2="79885"/>
                        <a14:backgroundMark x1="60000" y1="65517" x2="60000" y2="65517"/>
                        <a14:backgroundMark x1="62083" y1="70690" x2="62083" y2="70690"/>
                        <a14:backgroundMark x1="13750" y1="28736" x2="13750" y2="287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87" y="2147625"/>
            <a:ext cx="998954" cy="72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736x/2b/7a/66/2b7a66a209970c6e48cd322f9368f0a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2" y="7342732"/>
            <a:ext cx="1155251" cy="115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-media-cache-ak0.pinimg.com/originals/e6/6a/25/e66a254ad44ec8b5a3e405c5dd4574e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857" y="7342732"/>
            <a:ext cx="1020559" cy="109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griid.files.wordpress.com/2009/10/monopoly-man.jpg?w=20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867" y="1923410"/>
            <a:ext cx="821970" cy="93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flipV="1">
            <a:off x="4" y="10054039"/>
            <a:ext cx="77724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0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/>
          <p:nvPr/>
        </p:nvSpPr>
        <p:spPr>
          <a:xfrm>
            <a:off x="4141615" y="6387152"/>
            <a:ext cx="3304903" cy="2872625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5"/>
          <p:cNvSpPr/>
          <p:nvPr/>
        </p:nvSpPr>
        <p:spPr>
          <a:xfrm>
            <a:off x="300560" y="6387152"/>
            <a:ext cx="3304903" cy="2872625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5"/>
          <p:cNvSpPr/>
          <p:nvPr/>
        </p:nvSpPr>
        <p:spPr>
          <a:xfrm>
            <a:off x="4152897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645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78377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78377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29200"/>
            <a:ext cx="3886200" cy="797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897" y="2489519"/>
            <a:ext cx="3200400" cy="1477328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I’ve been working with customers since I was in high school and I’m tired of that. What </a:t>
            </a:r>
            <a:r>
              <a:rPr lang="en-US" dirty="0"/>
              <a:t>kind of career should I look at?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29600" y="1842784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897" y="7339682"/>
            <a:ext cx="3200400" cy="1923604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friend of mine </a:t>
            </a:r>
            <a:r>
              <a:rPr lang="en-US" sz="1700" dirty="0" smtClean="0"/>
              <a:t>has worked her way up to a Teller Manager, </a:t>
            </a:r>
            <a:r>
              <a:rPr lang="en-US" sz="1700" dirty="0"/>
              <a:t>she likes it and I’m a little curious. What can you tell me about the program and the job? What kind of career will I have in the long run?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61110" y="6789561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5149" y="2576406"/>
            <a:ext cx="3200400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friend of mine said there was opportunity for growth in </a:t>
            </a:r>
            <a:r>
              <a:rPr lang="en-US" dirty="0" smtClean="0"/>
              <a:t>Financial Services. </a:t>
            </a:r>
            <a:r>
              <a:rPr lang="en-US" dirty="0"/>
              <a:t>But where do I start?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91852" y="1837987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05149" y="7347480"/>
            <a:ext cx="3200400" cy="1754326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My high school teachers told me I should think about </a:t>
            </a:r>
            <a:r>
              <a:rPr lang="en-US" dirty="0" smtClean="0"/>
              <a:t>Finance. </a:t>
            </a:r>
            <a:r>
              <a:rPr lang="en-US" dirty="0"/>
              <a:t>What can you tell me about the program and the job? What I can do with the degree in the long run?</a:t>
            </a:r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223362" y="6789561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44" y="174468"/>
            <a:ext cx="2692197" cy="102303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967" y="213007"/>
            <a:ext cx="2692197" cy="102303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200" y="5078373"/>
            <a:ext cx="2692197" cy="102303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7" y="5078372"/>
            <a:ext cx="2692197" cy="10230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9894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9894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6839855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29200"/>
            <a:ext cx="3886200" cy="797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182612"/>
            <a:ext cx="2692197" cy="10230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263" y="5142465"/>
            <a:ext cx="2692197" cy="10230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5142466"/>
            <a:ext cx="2692197" cy="10230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025" y="182612"/>
            <a:ext cx="2692197" cy="1023035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0" y="1697890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86198" y="1710212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198" y="6839854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1026" name="Picture 2" descr="http://www.saic.edu/150/sites/default/files/Monopol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0667" y1="79954" x2="10667" y2="79954"/>
                        <a14:foregroundMark x1="17833" y1="89401" x2="17833" y2="89401"/>
                        <a14:foregroundMark x1="8333" y1="83871" x2="8333" y2="83871"/>
                        <a14:foregroundMark x1="76500" y1="88018" x2="76500" y2="88018"/>
                        <a14:foregroundMark x1="83167" y1="65668" x2="83167" y2="65668"/>
                        <a14:foregroundMark x1="60667" y1="70507" x2="60667" y2="70507"/>
                        <a14:foregroundMark x1="61167" y1="73272" x2="61167" y2="73272"/>
                        <a14:foregroundMark x1="62167" y1="72811" x2="62167" y2="72811"/>
                        <a14:foregroundMark x1="49833" y1="58295" x2="49833" y2="58295"/>
                        <a14:foregroundMark x1="55500" y1="63364" x2="55500" y2="63364"/>
                        <a14:foregroundMark x1="41333" y1="60138" x2="41333" y2="60138"/>
                        <a14:foregroundMark x1="14333" y1="30876" x2="14333" y2="30876"/>
                        <a14:foregroundMark x1="24167" y1="18203" x2="24167" y2="18203"/>
                        <a14:foregroundMark x1="29500" y1="31106" x2="29500" y2="31106"/>
                        <a14:foregroundMark x1="37667" y1="31106" x2="37667" y2="31106"/>
                        <a14:foregroundMark x1="30833" y1="36636" x2="30833" y2="36636"/>
                        <a14:foregroundMark x1="47333" y1="29493" x2="47333" y2="29493"/>
                        <a14:foregroundMark x1="48500" y1="31567" x2="48500" y2="31567"/>
                        <a14:foregroundMark x1="61667" y1="55300" x2="61667" y2="55300"/>
                        <a14:foregroundMark x1="57500" y1="66359" x2="57500" y2="66359"/>
                        <a14:foregroundMark x1="59667" y1="63825" x2="59667" y2="63825"/>
                        <a14:foregroundMark x1="53333" y1="65207" x2="53333" y2="65207"/>
                        <a14:foregroundMark x1="47667" y1="76728" x2="47667" y2="76728"/>
                        <a14:foregroundMark x1="45000" y1="64977" x2="45000" y2="64977"/>
                        <a14:foregroundMark x1="43000" y1="62673" x2="43000" y2="62673"/>
                        <a14:foregroundMark x1="67667" y1="41244" x2="67667" y2="41244"/>
                        <a14:foregroundMark x1="69000" y1="42396" x2="69000" y2="42396"/>
                        <a14:foregroundMark x1="42917" y1="85057" x2="42917" y2="85057"/>
                        <a14:foregroundMark x1="26250" y1="85632" x2="26250" y2="85632"/>
                        <a14:backgroundMark x1="27667" y1="15899" x2="27667" y2="15899"/>
                        <a14:backgroundMark x1="52500" y1="55991" x2="52500" y2="55991"/>
                        <a14:backgroundMark x1="50000" y1="50461" x2="50000" y2="50461"/>
                        <a14:backgroundMark x1="50833" y1="54839" x2="50833" y2="54839"/>
                        <a14:backgroundMark x1="51333" y1="50000" x2="51333" y2="50000"/>
                        <a14:backgroundMark x1="17500" y1="32184" x2="17500" y2="32184"/>
                        <a14:backgroundMark x1="44167" y1="57471" x2="44167" y2="57471"/>
                        <a14:backgroundMark x1="70833" y1="39655" x2="70833" y2="39655"/>
                        <a14:backgroundMark x1="68333" y1="44828" x2="68333" y2="44828"/>
                        <a14:backgroundMark x1="57917" y1="64943" x2="57917" y2="64943"/>
                        <a14:backgroundMark x1="60417" y1="63218" x2="60417" y2="63218"/>
                        <a14:backgroundMark x1="54583" y1="66667" x2="54583" y2="66667"/>
                        <a14:backgroundMark x1="5417" y1="79885" x2="5417" y2="79885"/>
                        <a14:backgroundMark x1="60000" y1="65517" x2="60000" y2="65517"/>
                        <a14:backgroundMark x1="62083" y1="70690" x2="62083" y2="70690"/>
                        <a14:backgroundMark x1="13750" y1="28736" x2="13750" y2="287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87" y="2147625"/>
            <a:ext cx="998954" cy="72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736x/2b/7a/66/2b7a66a209970c6e48cd322f9368f0a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2" y="7342732"/>
            <a:ext cx="1155251" cy="115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-media-cache-ak0.pinimg.com/originals/e6/6a/25/e66a254ad44ec8b5a3e405c5dd4574e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857" y="7342732"/>
            <a:ext cx="1020559" cy="109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griid.files.wordpress.com/2009/10/monopoly-man.jpg?w=20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867" y="1923410"/>
            <a:ext cx="821970" cy="93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flipV="1">
            <a:off x="4" y="10054039"/>
            <a:ext cx="77724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5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/>
          <p:nvPr/>
        </p:nvSpPr>
        <p:spPr>
          <a:xfrm>
            <a:off x="4141615" y="6387152"/>
            <a:ext cx="3304903" cy="2869718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mom always told me that I ask a lot of questions and that if I could get paid for asking questions and investigating the facts I would probably love it</a:t>
            </a:r>
            <a:r>
              <a:rPr lang="en-US" dirty="0" smtClean="0">
                <a:solidFill>
                  <a:schemeClr val="tx1"/>
                </a:solidFill>
              </a:rPr>
              <a:t>. Can I make money doing that?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5"/>
          <p:cNvSpPr/>
          <p:nvPr/>
        </p:nvSpPr>
        <p:spPr>
          <a:xfrm>
            <a:off x="300560" y="6387152"/>
            <a:ext cx="3304903" cy="2869718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5"/>
          <p:cNvSpPr/>
          <p:nvPr/>
        </p:nvSpPr>
        <p:spPr>
          <a:xfrm>
            <a:off x="4152897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645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78377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78377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29200"/>
            <a:ext cx="3886200" cy="797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897" y="2176447"/>
            <a:ext cx="3200400" cy="2031325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I’d love to go to school for 4 years and get a good job. But I have to help my family now and can’t wait that long to start making decent money. What can I do that will get me working for a good salary soon?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9600" y="1787364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897" y="7230498"/>
            <a:ext cx="3200400" cy="1477328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 parents were able to retire early and are enjoying retirement. I think I might like to help people do that. What </a:t>
            </a:r>
            <a:r>
              <a:rPr lang="en-US" dirty="0"/>
              <a:t>kind of education do I need?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61110" y="6789561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5149" y="2180618"/>
            <a:ext cx="3200400" cy="1477328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have a lot of retail customer experience but I got laid off when the clothing store closed. I want a change. What kind of work should I look for?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91852" y="1837987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5730" y="6717475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249" y="5121044"/>
            <a:ext cx="2692197" cy="102303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38" y="5135202"/>
            <a:ext cx="2692197" cy="102303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967" y="193477"/>
            <a:ext cx="2692197" cy="102303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28" y="193477"/>
            <a:ext cx="2692197" cy="102303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flipV="1">
            <a:off x="4" y="10054039"/>
            <a:ext cx="77724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0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9894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9894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6839855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29200"/>
            <a:ext cx="3886200" cy="797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182612"/>
            <a:ext cx="2692197" cy="10230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263" y="5142465"/>
            <a:ext cx="2692197" cy="10230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5142466"/>
            <a:ext cx="2692197" cy="10230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025" y="182612"/>
            <a:ext cx="2692197" cy="1023035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0" y="1697890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86198" y="1710212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198" y="6839854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1026" name="Picture 2" descr="http://www.saic.edu/150/sites/default/files/Monopol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0667" y1="79954" x2="10667" y2="79954"/>
                        <a14:foregroundMark x1="17833" y1="89401" x2="17833" y2="89401"/>
                        <a14:foregroundMark x1="8333" y1="83871" x2="8333" y2="83871"/>
                        <a14:foregroundMark x1="76500" y1="88018" x2="76500" y2="88018"/>
                        <a14:foregroundMark x1="83167" y1="65668" x2="83167" y2="65668"/>
                        <a14:foregroundMark x1="60667" y1="70507" x2="60667" y2="70507"/>
                        <a14:foregroundMark x1="61167" y1="73272" x2="61167" y2="73272"/>
                        <a14:foregroundMark x1="62167" y1="72811" x2="62167" y2="72811"/>
                        <a14:foregroundMark x1="49833" y1="58295" x2="49833" y2="58295"/>
                        <a14:foregroundMark x1="55500" y1="63364" x2="55500" y2="63364"/>
                        <a14:foregroundMark x1="41333" y1="60138" x2="41333" y2="60138"/>
                        <a14:foregroundMark x1="14333" y1="30876" x2="14333" y2="30876"/>
                        <a14:foregroundMark x1="24167" y1="18203" x2="24167" y2="18203"/>
                        <a14:foregroundMark x1="29500" y1="31106" x2="29500" y2="31106"/>
                        <a14:foregroundMark x1="37667" y1="31106" x2="37667" y2="31106"/>
                        <a14:foregroundMark x1="30833" y1="36636" x2="30833" y2="36636"/>
                        <a14:foregroundMark x1="47333" y1="29493" x2="47333" y2="29493"/>
                        <a14:foregroundMark x1="48500" y1="31567" x2="48500" y2="31567"/>
                        <a14:foregroundMark x1="61667" y1="55300" x2="61667" y2="55300"/>
                        <a14:foregroundMark x1="57500" y1="66359" x2="57500" y2="66359"/>
                        <a14:foregroundMark x1="59667" y1="63825" x2="59667" y2="63825"/>
                        <a14:foregroundMark x1="53333" y1="65207" x2="53333" y2="65207"/>
                        <a14:foregroundMark x1="47667" y1="76728" x2="47667" y2="76728"/>
                        <a14:foregroundMark x1="45000" y1="64977" x2="45000" y2="64977"/>
                        <a14:foregroundMark x1="43000" y1="62673" x2="43000" y2="62673"/>
                        <a14:foregroundMark x1="67667" y1="41244" x2="67667" y2="41244"/>
                        <a14:foregroundMark x1="69000" y1="42396" x2="69000" y2="42396"/>
                        <a14:foregroundMark x1="42917" y1="85057" x2="42917" y2="85057"/>
                        <a14:foregroundMark x1="26250" y1="85632" x2="26250" y2="85632"/>
                        <a14:backgroundMark x1="27667" y1="15899" x2="27667" y2="15899"/>
                        <a14:backgroundMark x1="52500" y1="55991" x2="52500" y2="55991"/>
                        <a14:backgroundMark x1="50000" y1="50461" x2="50000" y2="50461"/>
                        <a14:backgroundMark x1="50833" y1="54839" x2="50833" y2="54839"/>
                        <a14:backgroundMark x1="51333" y1="50000" x2="51333" y2="50000"/>
                        <a14:backgroundMark x1="17500" y1="32184" x2="17500" y2="32184"/>
                        <a14:backgroundMark x1="44167" y1="57471" x2="44167" y2="57471"/>
                        <a14:backgroundMark x1="70833" y1="39655" x2="70833" y2="39655"/>
                        <a14:backgroundMark x1="68333" y1="44828" x2="68333" y2="44828"/>
                        <a14:backgroundMark x1="57917" y1="64943" x2="57917" y2="64943"/>
                        <a14:backgroundMark x1="60417" y1="63218" x2="60417" y2="63218"/>
                        <a14:backgroundMark x1="54583" y1="66667" x2="54583" y2="66667"/>
                        <a14:backgroundMark x1="5417" y1="79885" x2="5417" y2="79885"/>
                        <a14:backgroundMark x1="60000" y1="65517" x2="60000" y2="65517"/>
                        <a14:backgroundMark x1="62083" y1="70690" x2="62083" y2="70690"/>
                        <a14:backgroundMark x1="13750" y1="28736" x2="13750" y2="287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87" y="2147625"/>
            <a:ext cx="998954" cy="72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736x/2b/7a/66/2b7a66a209970c6e48cd322f9368f0a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2" y="7342732"/>
            <a:ext cx="1155251" cy="115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-media-cache-ak0.pinimg.com/originals/e6/6a/25/e66a254ad44ec8b5a3e405c5dd4574e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857" y="7342732"/>
            <a:ext cx="1020559" cy="109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griid.files.wordpress.com/2009/10/monopoly-man.jpg?w=20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867" y="1923410"/>
            <a:ext cx="821970" cy="93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flipV="1">
            <a:off x="4" y="10054039"/>
            <a:ext cx="77724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0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/>
          <p:nvPr/>
        </p:nvSpPr>
        <p:spPr>
          <a:xfrm>
            <a:off x="4141615" y="6387153"/>
            <a:ext cx="3304903" cy="2869718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5"/>
          <p:cNvSpPr/>
          <p:nvPr/>
        </p:nvSpPr>
        <p:spPr>
          <a:xfrm>
            <a:off x="300560" y="6387153"/>
            <a:ext cx="3304903" cy="2869718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5"/>
          <p:cNvSpPr/>
          <p:nvPr/>
        </p:nvSpPr>
        <p:spPr>
          <a:xfrm>
            <a:off x="4152897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645" y="1395682"/>
            <a:ext cx="3304903" cy="2856211"/>
          </a:xfrm>
          <a:custGeom>
            <a:avLst/>
            <a:gdLst>
              <a:gd name="connsiteX0" fmla="*/ 0 w 3213463"/>
              <a:gd name="connsiteY0" fmla="*/ 0 h 3004457"/>
              <a:gd name="connsiteX1" fmla="*/ 3213463 w 3213463"/>
              <a:gd name="connsiteY1" fmla="*/ 0 h 3004457"/>
              <a:gd name="connsiteX2" fmla="*/ 3213463 w 3213463"/>
              <a:gd name="connsiteY2" fmla="*/ 3004457 h 3004457"/>
              <a:gd name="connsiteX3" fmla="*/ 0 w 3213463"/>
              <a:gd name="connsiteY3" fmla="*/ 3004457 h 3004457"/>
              <a:gd name="connsiteX4" fmla="*/ 0 w 3213463"/>
              <a:gd name="connsiteY4" fmla="*/ 0 h 3004457"/>
              <a:gd name="connsiteX0" fmla="*/ 0 w 3357154"/>
              <a:gd name="connsiteY0" fmla="*/ 0 h 3095897"/>
              <a:gd name="connsiteX1" fmla="*/ 3357154 w 3357154"/>
              <a:gd name="connsiteY1" fmla="*/ 91440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57154"/>
              <a:gd name="connsiteY0" fmla="*/ 0 h 3095897"/>
              <a:gd name="connsiteX1" fmla="*/ 3304903 w 3357154"/>
              <a:gd name="connsiteY1" fmla="*/ 169818 h 3095897"/>
              <a:gd name="connsiteX2" fmla="*/ 3357154 w 3357154"/>
              <a:gd name="connsiteY2" fmla="*/ 3095897 h 3095897"/>
              <a:gd name="connsiteX3" fmla="*/ 143691 w 3357154"/>
              <a:gd name="connsiteY3" fmla="*/ 3095897 h 3095897"/>
              <a:gd name="connsiteX4" fmla="*/ 0 w 3357154"/>
              <a:gd name="connsiteY4" fmla="*/ 0 h 3095897"/>
              <a:gd name="connsiteX0" fmla="*/ 0 w 3304903"/>
              <a:gd name="connsiteY0" fmla="*/ 0 h 3095897"/>
              <a:gd name="connsiteX1" fmla="*/ 3304903 w 3304903"/>
              <a:gd name="connsiteY1" fmla="*/ 169818 h 3095897"/>
              <a:gd name="connsiteX2" fmla="*/ 3174274 w 3304903"/>
              <a:gd name="connsiteY2" fmla="*/ 3053419 h 3095897"/>
              <a:gd name="connsiteX3" fmla="*/ 143691 w 3304903"/>
              <a:gd name="connsiteY3" fmla="*/ 3095897 h 3095897"/>
              <a:gd name="connsiteX4" fmla="*/ 0 w 3304903"/>
              <a:gd name="connsiteY4" fmla="*/ 0 h 309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903" h="3095897">
                <a:moveTo>
                  <a:pt x="0" y="0"/>
                </a:moveTo>
                <a:lnTo>
                  <a:pt x="3304903" y="169818"/>
                </a:lnTo>
                <a:lnTo>
                  <a:pt x="3174274" y="3053419"/>
                </a:lnTo>
                <a:lnTo>
                  <a:pt x="143691" y="3095897"/>
                </a:lnTo>
                <a:lnTo>
                  <a:pt x="0" y="0"/>
                </a:lnTo>
                <a:close/>
              </a:path>
            </a:pathLst>
          </a:custGeom>
          <a:solidFill>
            <a:srgbClr val="FFFAE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78377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78377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29200"/>
            <a:ext cx="3886200" cy="797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897" y="2530877"/>
            <a:ext cx="3200400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have some experience </a:t>
            </a:r>
            <a:r>
              <a:rPr lang="en-US" dirty="0" smtClean="0"/>
              <a:t>working in a bank. I’d </a:t>
            </a:r>
            <a:r>
              <a:rPr lang="en-US" dirty="0"/>
              <a:t>like to work somewhere that I can work my way up the ladder. Any ideas?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9600" y="1842784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897" y="7134962"/>
            <a:ext cx="3200400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Someone said I should think about </a:t>
            </a:r>
            <a:r>
              <a:rPr lang="en-US" dirty="0" smtClean="0"/>
              <a:t>Financial </a:t>
            </a:r>
            <a:r>
              <a:rPr lang="en-US" dirty="0" smtClean="0"/>
              <a:t>Services. </a:t>
            </a:r>
            <a:r>
              <a:rPr lang="en-US" dirty="0" smtClean="0"/>
              <a:t>I want to work where I’m helping people. Can you help me?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61110" y="6789561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5149" y="2330743"/>
            <a:ext cx="3200400" cy="1754326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My friend works in a </a:t>
            </a:r>
            <a:r>
              <a:rPr lang="en-US" dirty="0" smtClean="0"/>
              <a:t>bank and </a:t>
            </a:r>
            <a:r>
              <a:rPr lang="en-US" dirty="0"/>
              <a:t>makes </a:t>
            </a:r>
            <a:r>
              <a:rPr lang="en-US" dirty="0" smtClean="0"/>
              <a:t>a good income. </a:t>
            </a:r>
            <a:r>
              <a:rPr lang="en-US" dirty="0"/>
              <a:t>I know he didn’t go to school for 4 years. How do I get a job that pays a lot without going to school until </a:t>
            </a:r>
            <a:r>
              <a:rPr lang="en-US" dirty="0" smtClean="0"/>
              <a:t>2021?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91852" y="1837987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SEEKER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05149" y="7456664"/>
            <a:ext cx="3200400" cy="923330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</a:t>
            </a:r>
            <a:r>
              <a:rPr lang="en-US" dirty="0" smtClean="0"/>
              <a:t>worked in a bank one summer and I liked it. What about a career in something like that?</a:t>
            </a:r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223362" y="6789561"/>
            <a:ext cx="117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249" y="188322"/>
            <a:ext cx="2692197" cy="102303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721" y="5131534"/>
            <a:ext cx="2692197" cy="102303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22" y="5094209"/>
            <a:ext cx="2692197" cy="102303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22" y="188322"/>
            <a:ext cx="2692197" cy="102303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4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9894"/>
            <a:ext cx="3886200" cy="797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9894"/>
            <a:ext cx="3886200" cy="7971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0" y="5029200"/>
            <a:ext cx="3886200" cy="7971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6839855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15915"/>
          <a:stretch/>
        </p:blipFill>
        <p:spPr>
          <a:xfrm>
            <a:off x="3886200" y="5029200"/>
            <a:ext cx="3886200" cy="797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182612"/>
            <a:ext cx="2692197" cy="10230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263" y="5142465"/>
            <a:ext cx="2692197" cy="10230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8" y="5142466"/>
            <a:ext cx="2692197" cy="10230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025" y="182612"/>
            <a:ext cx="2692197" cy="1023035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0" y="1697890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86198" y="1710212"/>
            <a:ext cx="3886200" cy="209731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  Community Chest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JOB SEEKER</a:t>
            </a:r>
            <a:endParaRPr lang="en-US" sz="4000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198" y="6839854"/>
            <a:ext cx="3886198" cy="204118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   Chance</a:t>
            </a:r>
            <a:endParaRPr lang="en-US" sz="44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STUDENT</a:t>
            </a:r>
            <a:endParaRPr lang="en-US" sz="4000" b="1" dirty="0">
              <a:solidFill>
                <a:schemeClr val="tx1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1026" name="Picture 2" descr="http://www.saic.edu/150/sites/default/files/Monopol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0667" y1="79954" x2="10667" y2="79954"/>
                        <a14:foregroundMark x1="17833" y1="89401" x2="17833" y2="89401"/>
                        <a14:foregroundMark x1="8333" y1="83871" x2="8333" y2="83871"/>
                        <a14:foregroundMark x1="76500" y1="88018" x2="76500" y2="88018"/>
                        <a14:foregroundMark x1="83167" y1="65668" x2="83167" y2="65668"/>
                        <a14:foregroundMark x1="60667" y1="70507" x2="60667" y2="70507"/>
                        <a14:foregroundMark x1="61167" y1="73272" x2="61167" y2="73272"/>
                        <a14:foregroundMark x1="62167" y1="72811" x2="62167" y2="72811"/>
                        <a14:foregroundMark x1="49833" y1="58295" x2="49833" y2="58295"/>
                        <a14:foregroundMark x1="55500" y1="63364" x2="55500" y2="63364"/>
                        <a14:foregroundMark x1="41333" y1="60138" x2="41333" y2="60138"/>
                        <a14:foregroundMark x1="14333" y1="30876" x2="14333" y2="30876"/>
                        <a14:foregroundMark x1="24167" y1="18203" x2="24167" y2="18203"/>
                        <a14:foregroundMark x1="29500" y1="31106" x2="29500" y2="31106"/>
                        <a14:foregroundMark x1="37667" y1="31106" x2="37667" y2="31106"/>
                        <a14:foregroundMark x1="30833" y1="36636" x2="30833" y2="36636"/>
                        <a14:foregroundMark x1="47333" y1="29493" x2="47333" y2="29493"/>
                        <a14:foregroundMark x1="48500" y1="31567" x2="48500" y2="31567"/>
                        <a14:foregroundMark x1="61667" y1="55300" x2="61667" y2="55300"/>
                        <a14:foregroundMark x1="57500" y1="66359" x2="57500" y2="66359"/>
                        <a14:foregroundMark x1="59667" y1="63825" x2="59667" y2="63825"/>
                        <a14:foregroundMark x1="53333" y1="65207" x2="53333" y2="65207"/>
                        <a14:foregroundMark x1="47667" y1="76728" x2="47667" y2="76728"/>
                        <a14:foregroundMark x1="45000" y1="64977" x2="45000" y2="64977"/>
                        <a14:foregroundMark x1="43000" y1="62673" x2="43000" y2="62673"/>
                        <a14:foregroundMark x1="67667" y1="41244" x2="67667" y2="41244"/>
                        <a14:foregroundMark x1="69000" y1="42396" x2="69000" y2="42396"/>
                        <a14:foregroundMark x1="42917" y1="85057" x2="42917" y2="85057"/>
                        <a14:foregroundMark x1="26250" y1="85632" x2="26250" y2="85632"/>
                        <a14:backgroundMark x1="27667" y1="15899" x2="27667" y2="15899"/>
                        <a14:backgroundMark x1="52500" y1="55991" x2="52500" y2="55991"/>
                        <a14:backgroundMark x1="50000" y1="50461" x2="50000" y2="50461"/>
                        <a14:backgroundMark x1="50833" y1="54839" x2="50833" y2="54839"/>
                        <a14:backgroundMark x1="51333" y1="50000" x2="51333" y2="50000"/>
                        <a14:backgroundMark x1="17500" y1="32184" x2="17500" y2="32184"/>
                        <a14:backgroundMark x1="44167" y1="57471" x2="44167" y2="57471"/>
                        <a14:backgroundMark x1="70833" y1="39655" x2="70833" y2="39655"/>
                        <a14:backgroundMark x1="68333" y1="44828" x2="68333" y2="44828"/>
                        <a14:backgroundMark x1="57917" y1="64943" x2="57917" y2="64943"/>
                        <a14:backgroundMark x1="60417" y1="63218" x2="60417" y2="63218"/>
                        <a14:backgroundMark x1="54583" y1="66667" x2="54583" y2="66667"/>
                        <a14:backgroundMark x1="5417" y1="79885" x2="5417" y2="79885"/>
                        <a14:backgroundMark x1="60000" y1="65517" x2="60000" y2="65517"/>
                        <a14:backgroundMark x1="62083" y1="70690" x2="62083" y2="70690"/>
                        <a14:backgroundMark x1="13750" y1="28736" x2="13750" y2="287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87" y="2147625"/>
            <a:ext cx="998954" cy="72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736x/2b/7a/66/2b7a66a209970c6e48cd322f9368f0a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2" y="7342732"/>
            <a:ext cx="1155251" cy="115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-media-cache-ak0.pinimg.com/originals/e6/6a/25/e66a254ad44ec8b5a3e405c5dd4574e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857" y="7342732"/>
            <a:ext cx="1020559" cy="109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griid.files.wordpress.com/2009/10/monopoly-man.jpg?w=20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867" y="1923410"/>
            <a:ext cx="821970" cy="93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4384977"/>
            <a:ext cx="1118912" cy="3130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8" y="4384977"/>
            <a:ext cx="1118912" cy="3130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40" y="9436414"/>
            <a:ext cx="1118912" cy="31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06" y="9436414"/>
            <a:ext cx="1118912" cy="31309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flipV="1">
            <a:off x="4" y="10054039"/>
            <a:ext cx="77724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32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802</Words>
  <Application>Microsoft Office PowerPoint</Application>
  <PresentationFormat>Custom</PresentationFormat>
  <Paragraphs>90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Franklin Gothic Medium</vt:lpstr>
      <vt:lpstr>Freestyle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Brown</dc:creator>
  <cp:lastModifiedBy>Lindsay Hayes</cp:lastModifiedBy>
  <cp:revision>41</cp:revision>
  <cp:lastPrinted>2017-06-16T15:29:16Z</cp:lastPrinted>
  <dcterms:created xsi:type="dcterms:W3CDTF">2016-03-15T20:56:25Z</dcterms:created>
  <dcterms:modified xsi:type="dcterms:W3CDTF">2017-06-16T19:32:26Z</dcterms:modified>
</cp:coreProperties>
</file>